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7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1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5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6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7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4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4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D5586-6A68-42AE-8AAC-E8B1ACB57787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9169-334A-4721-947A-16C31F43B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3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9" y="69813"/>
            <a:ext cx="11833362" cy="67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93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Utente</dc:creator>
  <cp:lastModifiedBy>Utente</cp:lastModifiedBy>
  <cp:revision>1</cp:revision>
  <dcterms:created xsi:type="dcterms:W3CDTF">2020-12-26T08:31:49Z</dcterms:created>
  <dcterms:modified xsi:type="dcterms:W3CDTF">2020-12-26T08:32:50Z</dcterms:modified>
</cp:coreProperties>
</file>